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836127360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fr-CA" altLang="en-US" noProof="0" smtClean="0"/>
              <a:t>Cliquez pour modifier le style du titre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fr-CA" altLang="en-US" noProof="0" smtClean="0"/>
              <a:t>Cliquez pour modifier le style des sous-titres du masque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596E6B-A17C-43C1-A7BA-A3221ACE1280}" type="slidenum">
              <a:rPr lang="fr-CA" altLang="en-US"/>
              <a:pPr>
                <a:defRPr/>
              </a:pPr>
              <a:t>‹N°›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2583216655"/>
      </p:ext>
    </p:extLst>
  </p:cSld>
  <p:clrMapOvr>
    <a:masterClrMapping/>
  </p:clrMapOvr>
  <p:transition spd="med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D3CEA-35BF-49F4-8B0E-F331562EF3C9}" type="slidenum">
              <a:rPr lang="fr-CA" altLang="en-US"/>
              <a:pPr>
                <a:defRPr/>
              </a:pPr>
              <a:t>‹N°›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1991731099"/>
      </p:ext>
    </p:extLst>
  </p:cSld>
  <p:clrMapOvr>
    <a:masterClrMapping/>
  </p:clrMapOvr>
  <p:transition spd="med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D715B-9E1F-4E25-B482-CACBF86CAED0}" type="slidenum">
              <a:rPr lang="fr-CA" altLang="en-US"/>
              <a:pPr>
                <a:defRPr/>
              </a:pPr>
              <a:t>‹N°›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1636069961"/>
      </p:ext>
    </p:extLst>
  </p:cSld>
  <p:clrMapOvr>
    <a:masterClrMapping/>
  </p:clrMapOvr>
  <p:transition spd="med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66652-04E7-44BC-A0A0-01D6B7A8B86B}" type="slidenum">
              <a:rPr lang="fr-CA" altLang="en-US"/>
              <a:pPr>
                <a:defRPr/>
              </a:pPr>
              <a:t>‹N°›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84023220"/>
      </p:ext>
    </p:extLst>
  </p:cSld>
  <p:clrMapOvr>
    <a:masterClrMapping/>
  </p:clrMapOvr>
  <p:transition spd="med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69844-05B4-462C-9995-9AB85C368E22}" type="slidenum">
              <a:rPr lang="fr-CA" altLang="en-US"/>
              <a:pPr>
                <a:defRPr/>
              </a:pPr>
              <a:t>‹N°›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3804569060"/>
      </p:ext>
    </p:extLst>
  </p:cSld>
  <p:clrMapOvr>
    <a:masterClrMapping/>
  </p:clrMapOvr>
  <p:transition spd="med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BB7FD-9CDA-4CB5-9BA0-D589E9D7796A}" type="slidenum">
              <a:rPr lang="fr-CA" altLang="en-US"/>
              <a:pPr>
                <a:defRPr/>
              </a:pPr>
              <a:t>‹N°›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3241371947"/>
      </p:ext>
    </p:extLst>
  </p:cSld>
  <p:clrMapOvr>
    <a:masterClrMapping/>
  </p:clrMapOvr>
  <p:transition spd="med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CC400-A217-4DD8-9A65-B951DE03BCD5}" type="slidenum">
              <a:rPr lang="fr-CA" altLang="en-US"/>
              <a:pPr>
                <a:defRPr/>
              </a:pPr>
              <a:t>‹N°›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2301770792"/>
      </p:ext>
    </p:extLst>
  </p:cSld>
  <p:clrMapOvr>
    <a:masterClrMapping/>
  </p:clrMapOvr>
  <p:transition spd="med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27B4E-003E-4938-9C74-1865DCB728D3}" type="slidenum">
              <a:rPr lang="fr-CA" altLang="en-US"/>
              <a:pPr>
                <a:defRPr/>
              </a:pPr>
              <a:t>‹N°›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1166211314"/>
      </p:ext>
    </p:extLst>
  </p:cSld>
  <p:clrMapOvr>
    <a:masterClrMapping/>
  </p:clrMapOvr>
  <p:transition spd="med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EBC2B-44B2-48F5-8427-4830B9E15F47}" type="slidenum">
              <a:rPr lang="fr-CA" altLang="en-US"/>
              <a:pPr>
                <a:defRPr/>
              </a:pPr>
              <a:t>‹N°›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1558141548"/>
      </p:ext>
    </p:extLst>
  </p:cSld>
  <p:clrMapOvr>
    <a:masterClrMapping/>
  </p:clrMapOvr>
  <p:transition spd="med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0999C-CA30-4A6F-AF86-05CDB10A6D66}" type="slidenum">
              <a:rPr lang="fr-CA" altLang="en-US"/>
              <a:pPr>
                <a:defRPr/>
              </a:pPr>
              <a:t>‹N°›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994733525"/>
      </p:ext>
    </p:extLst>
  </p:cSld>
  <p:clrMapOvr>
    <a:masterClrMapping/>
  </p:clrMapOvr>
  <p:transition spd="med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0C866-29B0-449A-BDA6-555349361CAA}" type="slidenum">
              <a:rPr lang="fr-CA" altLang="en-US"/>
              <a:pPr>
                <a:defRPr/>
              </a:pPr>
              <a:t>‹N°›</a:t>
            </a:fld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2769192104"/>
      </p:ext>
    </p:extLst>
  </p:cSld>
  <p:clrMapOvr>
    <a:masterClrMapping/>
  </p:clrMapOvr>
  <p:transition spd="med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en-US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en-US" smtClean="0"/>
              <a:t>Cliquez pour modifier les styles du texte du masque</a:t>
            </a:r>
          </a:p>
          <a:p>
            <a:pPr lvl="1"/>
            <a:r>
              <a:rPr lang="fr-CA" altLang="en-US" smtClean="0"/>
              <a:t>Deuxième niveau</a:t>
            </a:r>
          </a:p>
          <a:p>
            <a:pPr lvl="2"/>
            <a:r>
              <a:rPr lang="fr-CA" altLang="en-US" smtClean="0"/>
              <a:t>Troisième niveau</a:t>
            </a:r>
          </a:p>
          <a:p>
            <a:pPr lvl="3"/>
            <a:r>
              <a:rPr lang="fr-CA" altLang="en-US" smtClean="0"/>
              <a:t>Quatrième niveau</a:t>
            </a:r>
          </a:p>
          <a:p>
            <a:pPr lvl="4"/>
            <a:r>
              <a:rPr lang="fr-CA" altLang="en-US" smtClean="0"/>
              <a:t>Cinquième niveau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fr-CA" alt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B652B65B-0074-4BB6-AFF4-04D1567C2201}" type="slidenum">
              <a:rPr lang="fr-CA" altLang="en-US"/>
              <a:pPr>
                <a:defRPr/>
              </a:pPr>
              <a:t>‹N°›</a:t>
            </a:fld>
            <a:endParaRPr lang="fr-CA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371612160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med">
    <p:wheel spokes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CA" altLang="fr-FR" sz="6900" smtClean="0"/>
              <a:t>PPO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962400"/>
            <a:ext cx="8139112" cy="23463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fr-CA" altLang="fr-FR" dirty="0" smtClean="0"/>
              <a:t>Projet personnel d’orientation</a:t>
            </a:r>
          </a:p>
          <a:p>
            <a:pPr algn="ctr" eaLnBrk="1" hangingPunct="1">
              <a:lnSpc>
                <a:spcPct val="90000"/>
              </a:lnSpc>
            </a:pPr>
            <a:endParaRPr lang="fr-CA" altLang="fr-FR" sz="2000" dirty="0" smtClean="0"/>
          </a:p>
          <a:p>
            <a:pPr algn="ctr" eaLnBrk="1" hangingPunct="1">
              <a:lnSpc>
                <a:spcPct val="90000"/>
              </a:lnSpc>
            </a:pPr>
            <a:endParaRPr lang="fr-CA" altLang="fr-FR" sz="2000" dirty="0" smtClean="0"/>
          </a:p>
          <a:p>
            <a:pPr algn="ctr" eaLnBrk="1" hangingPunct="1">
              <a:lnSpc>
                <a:spcPct val="90000"/>
              </a:lnSpc>
            </a:pPr>
            <a:endParaRPr lang="fr-CA" altLang="fr-FR" sz="2000" dirty="0" smtClean="0"/>
          </a:p>
          <a:p>
            <a:pPr algn="ctr" eaLnBrk="1" hangingPunct="1">
              <a:lnSpc>
                <a:spcPct val="90000"/>
              </a:lnSpc>
            </a:pPr>
            <a:endParaRPr lang="fr-CA" altLang="fr-FR" sz="2000" dirty="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fr-CA" altLang="fr-FR" sz="2000" dirty="0" smtClean="0"/>
              <a:t>Enseignant:   Martin Lasalle</a:t>
            </a:r>
          </a:p>
          <a:p>
            <a:pPr eaLnBrk="1" hangingPunct="1">
              <a:lnSpc>
                <a:spcPct val="90000"/>
              </a:lnSpc>
            </a:pPr>
            <a:endParaRPr lang="fr-CA" altLang="fr-FR" sz="2000" dirty="0" smtClean="0"/>
          </a:p>
        </p:txBody>
      </p:sp>
      <p:pic>
        <p:nvPicPr>
          <p:cNvPr id="2054" name="Picture 6" descr="MC90030304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557338"/>
            <a:ext cx="2160587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fr-FR" smtClean="0"/>
              <a:t>PPO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1124744"/>
            <a:ext cx="8229600" cy="5010944"/>
          </a:xfrm>
        </p:spPr>
        <p:txBody>
          <a:bodyPr/>
          <a:lstStyle/>
          <a:p>
            <a:pPr eaLnBrk="1" hangingPunct="1"/>
            <a:r>
              <a:rPr lang="fr-CA" altLang="fr-FR" dirty="0" smtClean="0"/>
              <a:t>Selon vous, qu’allons-nous faire dans ce cours?</a:t>
            </a:r>
          </a:p>
          <a:p>
            <a:pPr lvl="1" eaLnBrk="1" hangingPunct="1"/>
            <a:r>
              <a:rPr lang="fr-CA" altLang="fr-FR" dirty="0" smtClean="0"/>
              <a:t>Travail sur la connaissance de soi</a:t>
            </a:r>
          </a:p>
          <a:p>
            <a:pPr lvl="1" eaLnBrk="1" hangingPunct="1"/>
            <a:r>
              <a:rPr lang="fr-CA" altLang="fr-FR" dirty="0" smtClean="0"/>
              <a:t>Test de personnalité</a:t>
            </a:r>
          </a:p>
          <a:p>
            <a:pPr lvl="1" eaLnBrk="1" hangingPunct="1"/>
            <a:r>
              <a:rPr lang="fr-CA" altLang="fr-FR" dirty="0" smtClean="0"/>
              <a:t>Apprentissage du power point</a:t>
            </a:r>
          </a:p>
          <a:p>
            <a:pPr lvl="1" eaLnBrk="1" hangingPunct="1"/>
            <a:r>
              <a:rPr lang="fr-CA" altLang="fr-FR" dirty="0" smtClean="0"/>
              <a:t>Projet communs</a:t>
            </a:r>
          </a:p>
          <a:p>
            <a:pPr lvl="2" eaLnBrk="1" hangingPunct="1"/>
            <a:r>
              <a:rPr lang="fr-CA" altLang="fr-FR" dirty="0" smtClean="0"/>
              <a:t>L’agence de voyage</a:t>
            </a:r>
          </a:p>
          <a:p>
            <a:pPr lvl="2" eaLnBrk="1" hangingPunct="1"/>
            <a:r>
              <a:rPr lang="fr-CA" altLang="fr-FR" dirty="0" smtClean="0"/>
              <a:t>Budget</a:t>
            </a:r>
          </a:p>
          <a:p>
            <a:pPr lvl="2" eaLnBrk="1" hangingPunct="1"/>
            <a:r>
              <a:rPr lang="fr-CA" altLang="fr-FR" dirty="0" smtClean="0"/>
              <a:t>Ma future maison</a:t>
            </a:r>
          </a:p>
          <a:p>
            <a:pPr lvl="2" eaLnBrk="1" hangingPunct="1"/>
            <a:r>
              <a:rPr lang="fr-CA" altLang="fr-FR" dirty="0" smtClean="0"/>
              <a:t>Curriculum Vitae (cv)/</a:t>
            </a:r>
            <a:r>
              <a:rPr lang="fr-CA" altLang="fr-FR" dirty="0" smtClean="0"/>
              <a:t>Entrevue</a:t>
            </a:r>
          </a:p>
          <a:p>
            <a:pPr lvl="2" eaLnBrk="1" hangingPunct="1"/>
            <a:r>
              <a:rPr lang="fr-CA" altLang="fr-FR" dirty="0" smtClean="0"/>
              <a:t>Un site web</a:t>
            </a:r>
          </a:p>
          <a:p>
            <a:pPr lvl="2" eaLnBrk="1" hangingPunct="1"/>
            <a:endParaRPr lang="fr-CA" altLang="fr-FR" dirty="0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fr-CA" altLang="fr-FR" dirty="0" smtClean="0"/>
          </a:p>
        </p:txBody>
      </p:sp>
      <p:pic>
        <p:nvPicPr>
          <p:cNvPr id="3078" name="Picture 6" descr="MC900279342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995" y="3937593"/>
            <a:ext cx="1125537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maison%20rich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868863"/>
            <a:ext cx="2255837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fr-FR" sz="3800" smtClean="0"/>
              <a:t>PPO </a:t>
            </a:r>
            <a:br>
              <a:rPr lang="fr-CA" altLang="fr-FR" sz="3800" smtClean="0"/>
            </a:br>
            <a:r>
              <a:rPr lang="fr-CA" altLang="fr-FR" sz="3800" smtClean="0"/>
              <a:t>qu’allons nous faire…. suite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530725"/>
          </a:xfrm>
        </p:spPr>
        <p:txBody>
          <a:bodyPr/>
          <a:lstStyle/>
          <a:p>
            <a:pPr eaLnBrk="1" hangingPunct="1"/>
            <a:r>
              <a:rPr lang="fr-CA" altLang="fr-FR" dirty="0" smtClean="0"/>
              <a:t>Exploration de métier à l’aide d’outils:</a:t>
            </a:r>
          </a:p>
          <a:p>
            <a:pPr lvl="1" eaLnBrk="1" hangingPunct="1"/>
            <a:r>
              <a:rPr lang="fr-CA" altLang="fr-FR" dirty="0" smtClean="0"/>
              <a:t>Information par internet</a:t>
            </a:r>
          </a:p>
          <a:p>
            <a:pPr lvl="1" eaLnBrk="1" hangingPunct="1"/>
            <a:r>
              <a:rPr lang="fr-CA" altLang="fr-FR" dirty="0" smtClean="0"/>
              <a:t>Coffret projets</a:t>
            </a:r>
          </a:p>
          <a:p>
            <a:pPr lvl="1" eaLnBrk="1" hangingPunct="1"/>
            <a:r>
              <a:rPr lang="fr-CA" altLang="fr-FR" dirty="0" smtClean="0"/>
              <a:t>Apprentissage de Repères</a:t>
            </a:r>
          </a:p>
          <a:p>
            <a:pPr lvl="1" eaLnBrk="1" hangingPunct="1"/>
            <a:r>
              <a:rPr lang="fr-CA" altLang="fr-FR" dirty="0" smtClean="0"/>
              <a:t>Tout sur le milieu scolaire québécois</a:t>
            </a:r>
            <a:endParaRPr lang="fr-CA" altLang="fr-FR" dirty="0" smtClean="0"/>
          </a:p>
        </p:txBody>
      </p:sp>
      <p:pic>
        <p:nvPicPr>
          <p:cNvPr id="4101" name="Picture 5" descr="j02932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781300"/>
            <a:ext cx="1079500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MC900060119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213100"/>
            <a:ext cx="928687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fr-FR" smtClean="0"/>
              <a:t>Ressources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CA" altLang="fr-FR" dirty="0" smtClean="0"/>
              <a:t>Site internet</a:t>
            </a:r>
          </a:p>
          <a:p>
            <a:pPr eaLnBrk="1" hangingPunct="1"/>
            <a:r>
              <a:rPr lang="fr-CA" altLang="fr-FR" dirty="0" smtClean="0"/>
              <a:t>Clé USB</a:t>
            </a:r>
          </a:p>
          <a:p>
            <a:pPr eaLnBrk="1" hangingPunct="1"/>
            <a:r>
              <a:rPr lang="fr-CA" altLang="fr-FR" dirty="0" smtClean="0"/>
              <a:t>Matériel: Ordinateur, imprimante</a:t>
            </a:r>
          </a:p>
          <a:p>
            <a:pPr eaLnBrk="1" hangingPunct="1"/>
            <a:r>
              <a:rPr lang="fr-CA" altLang="fr-FR" dirty="0" smtClean="0"/>
              <a:t>Enseignants, </a:t>
            </a:r>
            <a:r>
              <a:rPr lang="fr-CA" altLang="fr-FR" dirty="0" smtClean="0"/>
              <a:t>Conseillère </a:t>
            </a:r>
            <a:r>
              <a:rPr lang="fr-CA" altLang="fr-FR" dirty="0" smtClean="0"/>
              <a:t>en orientation, parents, amis, etc…</a:t>
            </a:r>
          </a:p>
          <a:p>
            <a:pPr eaLnBrk="1" hangingPunct="1"/>
            <a:endParaRPr lang="fr-CA" altLang="fr-FR" dirty="0" smtClean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fr-FR" smtClean="0"/>
              <a:t>Règles de classe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altLang="fr-FR" dirty="0" smtClean="0"/>
              <a:t>Tenue vestimentaire</a:t>
            </a:r>
          </a:p>
          <a:p>
            <a:pPr eaLnBrk="1" hangingPunct="1"/>
            <a:r>
              <a:rPr lang="fr-CA" altLang="fr-FR" dirty="0" smtClean="0"/>
              <a:t>Retards</a:t>
            </a:r>
          </a:p>
          <a:p>
            <a:pPr eaLnBrk="1" hangingPunct="1"/>
            <a:r>
              <a:rPr lang="fr-CA" altLang="fr-FR" dirty="0" err="1" smtClean="0"/>
              <a:t>Ipod</a:t>
            </a:r>
            <a:r>
              <a:rPr lang="fr-CA" altLang="fr-FR" dirty="0" smtClean="0"/>
              <a:t> téléphone et autres</a:t>
            </a:r>
          </a:p>
          <a:p>
            <a:pPr eaLnBrk="1" hangingPunct="1"/>
            <a:r>
              <a:rPr lang="fr-CA" altLang="fr-FR" dirty="0" smtClean="0"/>
              <a:t>Respect des autres</a:t>
            </a:r>
          </a:p>
          <a:p>
            <a:pPr eaLnBrk="1" hangingPunct="1"/>
            <a:r>
              <a:rPr lang="fr-CA" altLang="fr-FR" dirty="0" smtClean="0"/>
              <a:t>Respect du </a:t>
            </a:r>
            <a:r>
              <a:rPr lang="fr-CA" altLang="fr-FR" dirty="0" smtClean="0"/>
              <a:t>matériel</a:t>
            </a:r>
          </a:p>
          <a:p>
            <a:pPr eaLnBrk="1" hangingPunct="1"/>
            <a:r>
              <a:rPr lang="fr-CA" altLang="fr-FR" dirty="0" smtClean="0"/>
              <a:t>Pas de nourriture</a:t>
            </a:r>
            <a:endParaRPr lang="fr-CA" altLang="fr-FR" dirty="0" smtClean="0"/>
          </a:p>
          <a:p>
            <a:pPr eaLnBrk="1" hangingPunct="1"/>
            <a:endParaRPr lang="fr-CA" altLang="fr-FR" dirty="0" smtClean="0"/>
          </a:p>
        </p:txBody>
      </p:sp>
      <p:pic>
        <p:nvPicPr>
          <p:cNvPr id="20485" name="Picture 5" descr="MC900347825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844675"/>
            <a:ext cx="1476375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fr-FR" smtClean="0"/>
              <a:t>Activité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altLang="fr-FR" smtClean="0"/>
              <a:t>Dans 15 ans, où te vois-tu dans ta vie</a:t>
            </a:r>
          </a:p>
          <a:p>
            <a:pPr lvl="1" eaLnBrk="1" hangingPunct="1"/>
            <a:r>
              <a:rPr lang="fr-CA" altLang="fr-FR" smtClean="0"/>
              <a:t>Travail</a:t>
            </a:r>
          </a:p>
          <a:p>
            <a:pPr lvl="1" eaLnBrk="1" hangingPunct="1"/>
            <a:r>
              <a:rPr lang="fr-CA" altLang="fr-FR" smtClean="0"/>
              <a:t>Famille</a:t>
            </a:r>
          </a:p>
          <a:p>
            <a:pPr lvl="1" eaLnBrk="1" hangingPunct="1"/>
            <a:r>
              <a:rPr lang="fr-CA" altLang="fr-FR" smtClean="0"/>
              <a:t>Activité</a:t>
            </a:r>
          </a:p>
          <a:p>
            <a:pPr lvl="1" eaLnBrk="1" hangingPunct="1"/>
            <a:r>
              <a:rPr lang="fr-CA" altLang="fr-FR" smtClean="0"/>
              <a:t>amis</a:t>
            </a:r>
          </a:p>
        </p:txBody>
      </p:sp>
      <p:pic>
        <p:nvPicPr>
          <p:cNvPr id="21510" name="Picture 6" descr="MC900016779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565400"/>
            <a:ext cx="2365747" cy="25526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theme/theme1.xml><?xml version="1.0" encoding="utf-8"?>
<a:theme xmlns:a="http://schemas.openxmlformats.org/drawingml/2006/main" name="Bordure">
  <a:themeElements>
    <a:clrScheme name="Bordur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ur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ur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ur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ur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212</TotalTime>
  <Words>133</Words>
  <Application>Microsoft Office PowerPoint</Application>
  <PresentationFormat>Affichage à l'écran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Garamond</vt:lpstr>
      <vt:lpstr>Wingdings</vt:lpstr>
      <vt:lpstr>Calibri</vt:lpstr>
      <vt:lpstr>Bordure</vt:lpstr>
      <vt:lpstr>PPO</vt:lpstr>
      <vt:lpstr>PPO</vt:lpstr>
      <vt:lpstr>PPO  qu’allons nous faire…. suite</vt:lpstr>
      <vt:lpstr>Ressources</vt:lpstr>
      <vt:lpstr>Règles de classe</vt:lpstr>
      <vt:lpstr>Activité </vt:lpstr>
    </vt:vector>
  </TitlesOfParts>
  <Company>CSA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PPO</dc:title>
  <dc:creator>CSA</dc:creator>
  <cp:lastModifiedBy>Martin Lasalle</cp:lastModifiedBy>
  <cp:revision>11</cp:revision>
  <dcterms:created xsi:type="dcterms:W3CDTF">2010-08-30T13:35:03Z</dcterms:created>
  <dcterms:modified xsi:type="dcterms:W3CDTF">2023-05-09T15:45:53Z</dcterms:modified>
</cp:coreProperties>
</file>