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70" r:id="rId3"/>
    <p:sldId id="261" r:id="rId4"/>
    <p:sldId id="256" r:id="rId5"/>
    <p:sldId id="264" r:id="rId6"/>
    <p:sldId id="265" r:id="rId7"/>
    <p:sldId id="258" r:id="rId8"/>
    <p:sldId id="266" r:id="rId9"/>
    <p:sldId id="268" r:id="rId10"/>
    <p:sldId id="267" r:id="rId11"/>
    <p:sldId id="269" r:id="rId12"/>
    <p:sldId id="263" r:id="rId13"/>
    <p:sldId id="262" r:id="rId14"/>
    <p:sldId id="260" r:id="rId15"/>
    <p:sldId id="259" r:id="rId16"/>
    <p:sldId id="271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Lasalle" initials="ML" lastIdx="1" clrIdx="0">
    <p:extLst>
      <p:ext uri="{19B8F6BF-5375-455C-9EA6-DF929625EA0E}">
        <p15:presenceInfo xmlns:p15="http://schemas.microsoft.com/office/powerpoint/2012/main" userId="Martin Lasa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3F2-006A-4C70-8F9E-23F22A319CB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DD8-1632-46EB-8830-900B5F08A2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545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3F2-006A-4C70-8F9E-23F22A319CB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DD8-1632-46EB-8830-900B5F08A2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837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3F2-006A-4C70-8F9E-23F22A319CB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DD8-1632-46EB-8830-900B5F08A2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226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3F2-006A-4C70-8F9E-23F22A319CB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DD8-1632-46EB-8830-900B5F08A2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742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3F2-006A-4C70-8F9E-23F22A319CB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DD8-1632-46EB-8830-900B5F08A2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735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3F2-006A-4C70-8F9E-23F22A319CB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DD8-1632-46EB-8830-900B5F08A2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104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3F2-006A-4C70-8F9E-23F22A319CB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DD8-1632-46EB-8830-900B5F08A2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305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3F2-006A-4C70-8F9E-23F22A319CB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DD8-1632-46EB-8830-900B5F08A2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984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3F2-006A-4C70-8F9E-23F22A319CB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DD8-1632-46EB-8830-900B5F08A2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750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3F2-006A-4C70-8F9E-23F22A319CB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DD8-1632-46EB-8830-900B5F08A2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452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73F2-006A-4C70-8F9E-23F22A319CB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DD8-1632-46EB-8830-900B5F08A2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218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073F2-006A-4C70-8F9E-23F22A319CB3}" type="datetimeFigureOut">
              <a:rPr lang="fr-CA" smtClean="0"/>
              <a:t>2023-05-26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3DD8-1632-46EB-8830-900B5F08A27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529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200400" y="-243840"/>
            <a:ext cx="9144000" cy="6172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rgbClr val="FF0000"/>
                </a:solidFill>
              </a:rPr>
              <a:t>Du jamais vu dans le monde du vêtement pour bébé</a:t>
            </a:r>
            <a:r>
              <a:rPr lang="fr-CA" sz="4800" b="1" dirty="0" smtClean="0">
                <a:solidFill>
                  <a:srgbClr val="FF0000"/>
                </a:solidFill>
              </a:rPr>
              <a:t>!</a:t>
            </a:r>
            <a:endParaRPr lang="fr-CA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Résultats de recherche d'images pour « visage surpris enfants » | Humour  bébé, Images drôles, Enfants drô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2" y="2310764"/>
            <a:ext cx="2440718" cy="3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1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7"/>
    </mc:Choice>
    <mc:Fallback xmlns="">
      <p:transition spd="slow" advTm="613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0665572">
            <a:off x="528918" y="1486514"/>
            <a:ext cx="10053918" cy="1325563"/>
          </a:xfrm>
        </p:spPr>
        <p:txBody>
          <a:bodyPr>
            <a:noAutofit/>
          </a:bodyPr>
          <a:lstStyle/>
          <a:p>
            <a:r>
              <a:rPr lang="fr-C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couleur… où que vous voulez</a:t>
            </a:r>
            <a:endParaRPr lang="fr-CA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Top 30 Baby Colors GIFs | Find the best GIF on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8524"/>
            <a:ext cx="5841813" cy="336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Autres exemples de diapo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99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039660" y="2638044"/>
            <a:ext cx="1102291" cy="11322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llipse 4"/>
          <p:cNvSpPr/>
          <p:nvPr/>
        </p:nvSpPr>
        <p:spPr>
          <a:xfrm>
            <a:off x="2444662" y="2638044"/>
            <a:ext cx="1102291" cy="113229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Espace réservé du contenu 5" descr="Flame | Free Stock Photo | Illustration of a flame | # 1503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37" y="2638044"/>
            <a:ext cx="815336" cy="1112363"/>
          </a:xfrm>
        </p:spPr>
      </p:pic>
      <p:pic>
        <p:nvPicPr>
          <p:cNvPr id="7" name="Image 6" descr="Clipart - snow flak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75" y="2731807"/>
            <a:ext cx="917663" cy="964692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 rot="18178014">
            <a:off x="1049327" y="1527229"/>
            <a:ext cx="1290181" cy="41335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Flèche droite 11"/>
          <p:cNvSpPr/>
          <p:nvPr/>
        </p:nvSpPr>
        <p:spPr>
          <a:xfrm rot="7590952">
            <a:off x="2046825" y="4455541"/>
            <a:ext cx="1290181" cy="413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Image 13" descr="¿Cómo escoger tu pantalón ideal de senderismo? - Diario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93" y="2421275"/>
            <a:ext cx="3325052" cy="4321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Ellipse 14"/>
          <p:cNvSpPr/>
          <p:nvPr/>
        </p:nvSpPr>
        <p:spPr>
          <a:xfrm>
            <a:off x="6620791" y="2840898"/>
            <a:ext cx="104730" cy="11323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6" name="Image 15" descr="Clipart - snow flak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4879" y="2870175"/>
            <a:ext cx="59530" cy="62581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5790650" y="2848805"/>
            <a:ext cx="106797" cy="105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Espace réservé du contenu 5" descr="Flame | Free Stock Photo | Illustration of a flame | # 150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70" y="2837902"/>
            <a:ext cx="93183" cy="12713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8938" y="478175"/>
            <a:ext cx="4581525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" name="Explosion 1 22"/>
          <p:cNvSpPr/>
          <p:nvPr/>
        </p:nvSpPr>
        <p:spPr>
          <a:xfrm>
            <a:off x="2449546" y="301562"/>
            <a:ext cx="2315228" cy="2086034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/>
              <a:t>Chaleur</a:t>
            </a:r>
            <a:endParaRPr lang="fr-CA" b="1" dirty="0"/>
          </a:p>
        </p:txBody>
      </p:sp>
      <p:sp>
        <p:nvSpPr>
          <p:cNvPr id="24" name="Explosion 1 23"/>
          <p:cNvSpPr/>
          <p:nvPr/>
        </p:nvSpPr>
        <p:spPr>
          <a:xfrm>
            <a:off x="129434" y="4662220"/>
            <a:ext cx="2315228" cy="2086034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/>
              <a:t>Fraicheur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8538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6741091" y="2661778"/>
            <a:ext cx="4083485" cy="403338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800" dirty="0" smtClean="0"/>
              <a:t>Le cerceau bleu pour </a:t>
            </a:r>
            <a:r>
              <a:rPr lang="fr-C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sortir</a:t>
            </a:r>
            <a:endParaRPr lang="fr-CA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lipse 4"/>
          <p:cNvSpPr/>
          <p:nvPr/>
        </p:nvSpPr>
        <p:spPr>
          <a:xfrm>
            <a:off x="979119" y="2661779"/>
            <a:ext cx="4083485" cy="40333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800" dirty="0">
                <a:solidFill>
                  <a:srgbClr val="FF0000"/>
                </a:solidFill>
              </a:rPr>
              <a:t>Le cerceau </a:t>
            </a:r>
            <a:r>
              <a:rPr lang="fr-CA" sz="4800" dirty="0" smtClean="0">
                <a:solidFill>
                  <a:srgbClr val="FF0000"/>
                </a:solidFill>
              </a:rPr>
              <a:t>jaune </a:t>
            </a:r>
            <a:r>
              <a:rPr lang="fr-CA" sz="4800" dirty="0">
                <a:solidFill>
                  <a:srgbClr val="FF0000"/>
                </a:solidFill>
              </a:rPr>
              <a:t>pour </a:t>
            </a:r>
            <a:r>
              <a:rPr lang="fr-CA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entrer</a:t>
            </a:r>
            <a:endParaRPr lang="fr-CA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1680576" y="119415"/>
            <a:ext cx="9144000" cy="2448421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Téléport RING</a:t>
            </a:r>
            <a:endParaRPr lang="fr-CA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0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eleport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56" y="610293"/>
            <a:ext cx="8045285" cy="57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mes Reenergize the Career of 80-Year-Old Chuck Norris | Funky Stu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9" y="3213345"/>
            <a:ext cx="5330825" cy="299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lle ronde 4"/>
          <p:cNvSpPr/>
          <p:nvPr/>
        </p:nvSpPr>
        <p:spPr>
          <a:xfrm>
            <a:off x="5440680" y="480406"/>
            <a:ext cx="6751320" cy="3672840"/>
          </a:xfrm>
          <a:prstGeom prst="wedgeEllipseCallout">
            <a:avLst>
              <a:gd name="adj1" fmla="val -56725"/>
              <a:gd name="adj2" fmla="val 5000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 smtClean="0"/>
              <a:t>Je suis Chuck Norris… Croyez moi, vous ne serai pas déçu.  Après 6 mois d’utilisation, </a:t>
            </a:r>
            <a:r>
              <a:rPr lang="fr-C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l’essayer, </a:t>
            </a:r>
          </a:p>
          <a:p>
            <a:pPr algn="ctr"/>
            <a:r>
              <a:rPr lang="fr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l’adopter</a:t>
            </a:r>
            <a:endParaRPr lang="fr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1104650" y="0"/>
            <a:ext cx="3737475" cy="2316826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WOW</a:t>
            </a:r>
            <a:endParaRPr lang="fr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9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Coût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19.95$ par mois</a:t>
            </a:r>
            <a:endParaRPr lang="fr-CA" dirty="0"/>
          </a:p>
        </p:txBody>
      </p:sp>
      <p:pic>
        <p:nvPicPr>
          <p:cNvPr id="1026" name="Picture 2" descr="Le Canada, un havre de paix pour les blanchisseurs d'argent | Le Devo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79" y="1538243"/>
            <a:ext cx="6263300" cy="40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0592717">
            <a:off x="269527" y="1822524"/>
            <a:ext cx="10897036" cy="1325563"/>
          </a:xfrm>
        </p:spPr>
        <p:txBody>
          <a:bodyPr>
            <a:normAutofit fontScale="90000"/>
          </a:bodyPr>
          <a:lstStyle/>
          <a:p>
            <a:r>
              <a:rPr lang="fr-CA" sz="8900" dirty="0" smtClean="0"/>
              <a:t>Maintenant seulement </a:t>
            </a:r>
            <a:r>
              <a:rPr lang="fr-CA" sz="14400" b="1" dirty="0" smtClean="0">
                <a:solidFill>
                  <a:srgbClr val="00B050"/>
                </a:solidFill>
              </a:rPr>
              <a:t>19.95$</a:t>
            </a:r>
            <a:endParaRPr lang="fr-CA" sz="144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Photos Surpris Jeune Homme, 59 000+ photos de haute qualité gratu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31" y="1801782"/>
            <a:ext cx="5273493" cy="470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2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0504775">
            <a:off x="1066799" y="1642174"/>
            <a:ext cx="6087036" cy="1325563"/>
          </a:xfrm>
        </p:spPr>
        <p:txBody>
          <a:bodyPr>
            <a:normAutofit/>
          </a:bodyPr>
          <a:lstStyle/>
          <a:p>
            <a:r>
              <a:rPr lang="fr-C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baby </a:t>
            </a:r>
            <a:r>
              <a:rPr lang="fr-CA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</a:t>
            </a:r>
            <a:endParaRPr lang="fr-CA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s://www.sciencemag.org/sites/default/files/styles/inline__450w__no_aspect/public/cc_E92N93-hires_16x9.jpg?itok=8cs_zM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4956"/>
            <a:ext cx="4749821" cy="2670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4"/>
    </mc:Choice>
    <mc:Fallback xmlns="">
      <p:transition spd="slow" advTm="398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most common baby sleep myths - Little 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68" y="3858015"/>
            <a:ext cx="3261427" cy="203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Karneristar Hamoshiance's changing color dress | Faneknenuza and  Karneristar for Animation or n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76" y="-1966047"/>
            <a:ext cx="2047418" cy="573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sées 3"/>
          <p:cNvSpPr/>
          <p:nvPr/>
        </p:nvSpPr>
        <p:spPr>
          <a:xfrm>
            <a:off x="4960307" y="263046"/>
            <a:ext cx="6137753" cy="3331923"/>
          </a:xfrm>
          <a:prstGeom prst="cloudCallout">
            <a:avLst>
              <a:gd name="adj1" fmla="val -45645"/>
              <a:gd name="adj2" fmla="val 734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 se peut des vêtements qui changent de couleur?</a:t>
            </a:r>
            <a:endParaRPr lang="fr-CA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72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2"/>
    </mc:Choice>
    <mc:Fallback xmlns="">
      <p:transition spd="slow" advTm="407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trepreneuriat scientifique et innovant | Entrepreneuriat responsable |  Université La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6" y="1458526"/>
            <a:ext cx="4561344" cy="4561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Bulle ronde 3"/>
          <p:cNvSpPr/>
          <p:nvPr/>
        </p:nvSpPr>
        <p:spPr>
          <a:xfrm>
            <a:off x="4922520" y="167640"/>
            <a:ext cx="6751320" cy="3672840"/>
          </a:xfrm>
          <a:prstGeom prst="wedgeEllipseCallout">
            <a:avLst>
              <a:gd name="adj1" fmla="val -73429"/>
              <a:gd name="adj2" fmla="val 222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 smtClean="0"/>
              <a:t>Nous avons découvert ce procédé révolutionnaire à l’aide de parcelles d’atomes fusionnées de plomb et d’étain.  Le changement de couleur est maintenant possible!</a:t>
            </a:r>
          </a:p>
        </p:txBody>
      </p:sp>
      <p:pic>
        <p:nvPicPr>
          <p:cNvPr id="1028" name="Picture 4" descr="Atom Gifs | Nanotechnology, Atom, Atomic struc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094" y="4419600"/>
            <a:ext cx="2029646" cy="203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0"/>
    </mc:Choice>
    <mc:Fallback xmlns="">
      <p:transition spd="slow" advTm="436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terdiction 3"/>
          <p:cNvSpPr/>
          <p:nvPr/>
        </p:nvSpPr>
        <p:spPr>
          <a:xfrm>
            <a:off x="170646" y="9525"/>
            <a:ext cx="4684734" cy="472231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15820"/>
            <a:ext cx="10515600" cy="2633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3800" dirty="0" smtClean="0"/>
              <a:t>325$       </a:t>
            </a:r>
            <a:r>
              <a:rPr lang="fr-CA" sz="13800" dirty="0" smtClean="0">
                <a:solidFill>
                  <a:schemeClr val="accent6">
                    <a:lumMod val="50000"/>
                  </a:schemeClr>
                </a:solidFill>
              </a:rPr>
              <a:t>240$</a:t>
            </a:r>
            <a:r>
              <a:rPr lang="fr-CA" sz="13800" dirty="0" smtClean="0"/>
              <a:t>    </a:t>
            </a:r>
            <a:endParaRPr lang="fr-CA" sz="13800" dirty="0"/>
          </a:p>
        </p:txBody>
      </p:sp>
      <p:sp>
        <p:nvSpPr>
          <p:cNvPr id="5" name="Flèche droite 4"/>
          <p:cNvSpPr/>
          <p:nvPr/>
        </p:nvSpPr>
        <p:spPr>
          <a:xfrm>
            <a:off x="5068866" y="1737138"/>
            <a:ext cx="2054268" cy="103966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6" name="Picture 2" descr="Happy Pumped Up GIF by AT&amp;T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90" y="3153338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818590" y="5439339"/>
            <a:ext cx="481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POUR UN TEMPS LIMITÉ!</a:t>
            </a:r>
            <a:endParaRPr lang="fr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9515475" y="3046781"/>
            <a:ext cx="2676525" cy="1438732"/>
          </a:xfrm>
          <a:prstGeom prst="wedgeEllipseCallout">
            <a:avLst>
              <a:gd name="adj1" fmla="val -70497"/>
              <a:gd name="adj2" fmla="val 37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i="1" dirty="0" smtClean="0"/>
              <a:t>Il ne faut plus attendre!</a:t>
            </a:r>
            <a:endParaRPr lang="fr-CA" sz="2400" b="1" i="1" dirty="0"/>
          </a:p>
        </p:txBody>
      </p:sp>
    </p:spTree>
    <p:extLst>
      <p:ext uri="{BB962C8B-B14F-4D97-AF65-F5344CB8AC3E}">
        <p14:creationId xmlns:p14="http://schemas.microsoft.com/office/powerpoint/2010/main" val="32651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718" y="1521618"/>
            <a:ext cx="3801035" cy="1325563"/>
          </a:xfrm>
        </p:spPr>
        <p:txBody>
          <a:bodyPr>
            <a:normAutofit fontScale="90000"/>
          </a:bodyPr>
          <a:lstStyle/>
          <a:p>
            <a:r>
              <a:rPr lang="fr-C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Faites demi-tour </a:t>
            </a:r>
            <a:r>
              <a:rPr lang="fr-C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maitenant</a:t>
            </a:r>
            <a:r>
              <a:rPr lang="fr-C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fr-C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offre à ne pas manquer!</a:t>
            </a:r>
            <a:endParaRPr lang="fr-CA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168588"/>
            <a:ext cx="10515600" cy="2398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Seulement 12 paiements égaux de </a:t>
            </a:r>
            <a:r>
              <a:rPr lang="fr-CA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19.99$</a:t>
            </a:r>
            <a:endParaRPr lang="fr-CA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Pin on funn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04" y="365125"/>
            <a:ext cx="27241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9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176" y="3672840"/>
            <a:ext cx="5558098" cy="2727007"/>
          </a:xfrm>
          <a:prstGeom prst="rect">
            <a:avLst/>
          </a:prstGeom>
        </p:spPr>
      </p:pic>
      <p:pic>
        <p:nvPicPr>
          <p:cNvPr id="4098" name="Picture 2" descr="Excited Baby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75" y="716149"/>
            <a:ext cx="5556851" cy="25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8694" y="687854"/>
            <a:ext cx="6194612" cy="1325563"/>
          </a:xfrm>
        </p:spPr>
        <p:txBody>
          <a:bodyPr>
            <a:normAutofit/>
          </a:bodyPr>
          <a:lstStyle/>
          <a:p>
            <a:r>
              <a:rPr lang="fr-CA" sz="7200" b="1" dirty="0" smtClean="0"/>
              <a:t>N’attendez plus!</a:t>
            </a:r>
            <a:endParaRPr lang="fr-CA" sz="7200" b="1" dirty="0"/>
          </a:p>
        </p:txBody>
      </p:sp>
      <p:pic>
        <p:nvPicPr>
          <p:cNvPr id="3074" name="Picture 2" descr="Shocked Baby GIFs | Teno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837" y="2177526"/>
            <a:ext cx="3822326" cy="290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rporatism For Kids: 'Boss Baby' Is So Much More Than A One-Joke Project |  by Lucien WD | Luwd Media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76" y="1233488"/>
            <a:ext cx="3788671" cy="56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4424083" y="591670"/>
            <a:ext cx="5499846" cy="2501153"/>
          </a:xfrm>
          <a:prstGeom prst="wedgeRoundRectCallout">
            <a:avLst>
              <a:gd name="adj1" fmla="val -56332"/>
              <a:gd name="adj2" fmla="val 698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 besoin d’acheter plusieurs habits!</a:t>
            </a:r>
            <a:endParaRPr lang="fr-C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4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6424</TotalTime>
  <Words>152</Words>
  <Application>Microsoft Office PowerPoint</Application>
  <PresentationFormat>Grand écran</PresentationFormat>
  <Paragraphs>24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Freestyle Script</vt:lpstr>
      <vt:lpstr>Thème Office</vt:lpstr>
      <vt:lpstr>Présentation PowerPoint</vt:lpstr>
      <vt:lpstr>Le baby color</vt:lpstr>
      <vt:lpstr>Présentation PowerPoint</vt:lpstr>
      <vt:lpstr>Présentation PowerPoint</vt:lpstr>
      <vt:lpstr>Présentation PowerPoint</vt:lpstr>
      <vt:lpstr>Faites demi-tour maitenant! Une offre à ne pas manquer!</vt:lpstr>
      <vt:lpstr>Présentation PowerPoint</vt:lpstr>
      <vt:lpstr>N’attendez plus!</vt:lpstr>
      <vt:lpstr>Présentation PowerPoint</vt:lpstr>
      <vt:lpstr>De la couleur… où que vous voulez</vt:lpstr>
      <vt:lpstr>Autres exemples de diapo</vt:lpstr>
      <vt:lpstr>Présentation PowerPoint</vt:lpstr>
      <vt:lpstr>Présentation PowerPoint</vt:lpstr>
      <vt:lpstr>Présentation PowerPoint</vt:lpstr>
      <vt:lpstr>Présentation PowerPoint</vt:lpstr>
      <vt:lpstr>Coût</vt:lpstr>
      <vt:lpstr>Maintenant seulement 19.95$</vt:lpstr>
    </vt:vector>
  </TitlesOfParts>
  <Company>CS des Affluents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 Lasalle</dc:creator>
  <cp:lastModifiedBy>Martin Lasalle</cp:lastModifiedBy>
  <cp:revision>29</cp:revision>
  <dcterms:created xsi:type="dcterms:W3CDTF">2021-03-30T13:59:30Z</dcterms:created>
  <dcterms:modified xsi:type="dcterms:W3CDTF">2023-05-26T13:55:52Z</dcterms:modified>
</cp:coreProperties>
</file>