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27C6-43F6-4E11-A846-0E6B6DE3DF55}" type="datetimeFigureOut">
              <a:rPr lang="fr-CA" smtClean="0"/>
              <a:t>2020-01-27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E1D7C68-9ADB-4D1E-AA32-BA3A757EA013}" type="slidenum">
              <a:rPr lang="fr-CA" smtClean="0"/>
              <a:t>‹N°›</a:t>
            </a:fld>
            <a:endParaRPr lang="fr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889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27C6-43F6-4E11-A846-0E6B6DE3DF55}" type="datetimeFigureOut">
              <a:rPr lang="fr-CA" smtClean="0"/>
              <a:t>2020-01-27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7C68-9ADB-4D1E-AA32-BA3A757EA013}" type="slidenum">
              <a:rPr lang="fr-CA" smtClean="0"/>
              <a:t>‹N°›</a:t>
            </a:fld>
            <a:endParaRPr lang="fr-CA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52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27C6-43F6-4E11-A846-0E6B6DE3DF55}" type="datetimeFigureOut">
              <a:rPr lang="fr-CA" smtClean="0"/>
              <a:t>2020-01-27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7C68-9ADB-4D1E-AA32-BA3A757EA013}" type="slidenum">
              <a:rPr lang="fr-CA" smtClean="0"/>
              <a:t>‹N°›</a:t>
            </a:fld>
            <a:endParaRPr lang="fr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47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27C6-43F6-4E11-A846-0E6B6DE3DF55}" type="datetimeFigureOut">
              <a:rPr lang="fr-CA" smtClean="0"/>
              <a:t>2020-01-27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7C68-9ADB-4D1E-AA32-BA3A757EA013}" type="slidenum">
              <a:rPr lang="fr-CA" smtClean="0"/>
              <a:t>‹N°›</a:t>
            </a:fld>
            <a:endParaRPr lang="fr-C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862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27C6-43F6-4E11-A846-0E6B6DE3DF55}" type="datetimeFigureOut">
              <a:rPr lang="fr-CA" smtClean="0"/>
              <a:t>2020-01-27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7C68-9ADB-4D1E-AA32-BA3A757EA013}" type="slidenum">
              <a:rPr lang="fr-CA" smtClean="0"/>
              <a:t>‹N°›</a:t>
            </a:fld>
            <a:endParaRPr lang="fr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71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27C6-43F6-4E11-A846-0E6B6DE3DF55}" type="datetimeFigureOut">
              <a:rPr lang="fr-CA" smtClean="0"/>
              <a:t>2020-01-27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7C68-9ADB-4D1E-AA32-BA3A757EA013}" type="slidenum">
              <a:rPr lang="fr-CA" smtClean="0"/>
              <a:t>‹N°›</a:t>
            </a:fld>
            <a:endParaRPr lang="fr-CA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36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27C6-43F6-4E11-A846-0E6B6DE3DF55}" type="datetimeFigureOut">
              <a:rPr lang="fr-CA" smtClean="0"/>
              <a:t>2020-01-27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7C68-9ADB-4D1E-AA32-BA3A757EA013}" type="slidenum">
              <a:rPr lang="fr-CA" smtClean="0"/>
              <a:t>‹N°›</a:t>
            </a:fld>
            <a:endParaRPr lang="fr-CA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030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27C6-43F6-4E11-A846-0E6B6DE3DF55}" type="datetimeFigureOut">
              <a:rPr lang="fr-CA" smtClean="0"/>
              <a:t>2020-01-27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7C68-9ADB-4D1E-AA32-BA3A757EA013}" type="slidenum">
              <a:rPr lang="fr-CA" smtClean="0"/>
              <a:t>‹N°›</a:t>
            </a:fld>
            <a:endParaRPr lang="fr-CA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77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27C6-43F6-4E11-A846-0E6B6DE3DF55}" type="datetimeFigureOut">
              <a:rPr lang="fr-CA" smtClean="0"/>
              <a:t>2020-01-27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7C68-9ADB-4D1E-AA32-BA3A757EA01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9770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27C6-43F6-4E11-A846-0E6B6DE3DF55}" type="datetimeFigureOut">
              <a:rPr lang="fr-CA" smtClean="0"/>
              <a:t>2020-01-27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7C68-9ADB-4D1E-AA32-BA3A757EA013}" type="slidenum">
              <a:rPr lang="fr-CA" smtClean="0"/>
              <a:t>‹N°›</a:t>
            </a:fld>
            <a:endParaRPr lang="fr-C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875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AAE27C6-43F6-4E11-A846-0E6B6DE3DF55}" type="datetimeFigureOut">
              <a:rPr lang="fr-CA" smtClean="0"/>
              <a:t>2020-01-27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7C68-9ADB-4D1E-AA32-BA3A757EA013}" type="slidenum">
              <a:rPr lang="fr-CA" smtClean="0"/>
              <a:t>‹N°›</a:t>
            </a:fld>
            <a:endParaRPr lang="fr-C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85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E27C6-43F6-4E11-A846-0E6B6DE3DF55}" type="datetimeFigureOut">
              <a:rPr lang="fr-CA" smtClean="0"/>
              <a:t>2020-01-27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E1D7C68-9ADB-4D1E-AA32-BA3A757EA013}" type="slidenum">
              <a:rPr lang="fr-CA" smtClean="0"/>
              <a:t>‹N°›</a:t>
            </a:fld>
            <a:endParaRPr lang="fr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83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Les jeunes au travail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1028" name="Picture 4" descr="Image associÃ©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83" b="36233"/>
          <a:stretch/>
        </p:blipFill>
        <p:spPr bwMode="auto">
          <a:xfrm>
            <a:off x="2182084" y="3522915"/>
            <a:ext cx="5961020" cy="11121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6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5400" b="1" dirty="0" smtClean="0"/>
              <a:t>Quand est-on assuré?</a:t>
            </a:r>
            <a:endParaRPr lang="fr-CA" sz="5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71600" y="2286000"/>
            <a:ext cx="5675376" cy="3581400"/>
          </a:xfrm>
        </p:spPr>
        <p:txBody>
          <a:bodyPr/>
          <a:lstStyle/>
          <a:p>
            <a:pPr marL="0" indent="0">
              <a:buNone/>
            </a:pPr>
            <a:r>
              <a:rPr lang="fr-CA" sz="4400" dirty="0"/>
              <a:t>Dès le </a:t>
            </a:r>
            <a:r>
              <a:rPr lang="fr-CA" sz="4400" b="1" dirty="0">
                <a:solidFill>
                  <a:srgbClr val="00B0F0"/>
                </a:solidFill>
              </a:rPr>
              <a:t>premier jour </a:t>
            </a:r>
            <a:r>
              <a:rPr lang="fr-CA" sz="4400" dirty="0"/>
              <a:t>de travail, on est automatiquement </a:t>
            </a:r>
            <a:r>
              <a:rPr lang="fr-CA" sz="4400" b="1" dirty="0"/>
              <a:t>assuré</a:t>
            </a:r>
            <a:r>
              <a:rPr lang="fr-CA" sz="4400" dirty="0"/>
              <a:t> par la CNESST</a:t>
            </a:r>
          </a:p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0054" y="2697891"/>
            <a:ext cx="4114800" cy="2057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19607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5400" b="1" dirty="0" smtClean="0"/>
              <a:t>Mes heures de travail</a:t>
            </a:r>
            <a:endParaRPr lang="fr-CA" sz="5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5245783" cy="3450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sz="4000" dirty="0" smtClean="0"/>
              <a:t>Mon employeur peut </a:t>
            </a:r>
            <a:r>
              <a:rPr lang="fr-CA" sz="4000" b="1" dirty="0" smtClean="0">
                <a:solidFill>
                  <a:srgbClr val="00B0F0"/>
                </a:solidFill>
              </a:rPr>
              <a:t>raccourcir</a:t>
            </a:r>
            <a:r>
              <a:rPr lang="fr-CA" sz="4000" dirty="0" smtClean="0"/>
              <a:t> mon quart de travail, mais il doit me payer </a:t>
            </a:r>
            <a:r>
              <a:rPr lang="fr-CA" sz="4000" b="1" dirty="0" smtClean="0">
                <a:solidFill>
                  <a:srgbClr val="00B0F0"/>
                </a:solidFill>
              </a:rPr>
              <a:t>3 heures</a:t>
            </a:r>
            <a:r>
              <a:rPr lang="fr-CA" sz="4000" dirty="0" smtClean="0"/>
              <a:t> au minimum!</a:t>
            </a:r>
            <a:endParaRPr lang="fr-CA" sz="4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7579" y="2553739"/>
            <a:ext cx="4386390" cy="19640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8799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5400" b="1" dirty="0" smtClean="0"/>
              <a:t>Ma sécurité</a:t>
            </a:r>
            <a:endParaRPr lang="fr-CA" sz="5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80" y="2015732"/>
            <a:ext cx="3898896" cy="3450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sz="4000" dirty="0" smtClean="0"/>
              <a:t>Mon </a:t>
            </a:r>
            <a:r>
              <a:rPr lang="fr-CA" sz="4000" b="1" dirty="0" smtClean="0">
                <a:solidFill>
                  <a:srgbClr val="00B0F0"/>
                </a:solidFill>
              </a:rPr>
              <a:t>employeur</a:t>
            </a:r>
            <a:r>
              <a:rPr lang="fr-CA" sz="4000" dirty="0" smtClean="0"/>
              <a:t> doit me fournir tout ce que j’ai besoin pour ma </a:t>
            </a:r>
            <a:r>
              <a:rPr lang="fr-CA" sz="4000" b="1" dirty="0" smtClean="0">
                <a:solidFill>
                  <a:srgbClr val="00B0F0"/>
                </a:solidFill>
              </a:rPr>
              <a:t>sécurité</a:t>
            </a:r>
            <a:r>
              <a:rPr lang="fr-CA" sz="4000" dirty="0" smtClean="0">
                <a:solidFill>
                  <a:srgbClr val="00B0F0"/>
                </a:solidFill>
              </a:rPr>
              <a:t>.</a:t>
            </a:r>
            <a:endParaRPr lang="fr-CA" sz="4000" dirty="0">
              <a:solidFill>
                <a:srgbClr val="00B0F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7870" y="2327107"/>
            <a:ext cx="3308189" cy="30118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8383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Galerie</Template>
  <TotalTime>25</TotalTime>
  <Words>61</Words>
  <Application>Microsoft Office PowerPoint</Application>
  <PresentationFormat>Grand écran</PresentationFormat>
  <Paragraphs>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Les jeunes au travail</vt:lpstr>
      <vt:lpstr>Quand est-on assuré?</vt:lpstr>
      <vt:lpstr>Mes heures de travail</vt:lpstr>
      <vt:lpstr>Ma sécurité</vt:lpstr>
    </vt:vector>
  </TitlesOfParts>
  <Company>CS des Affluents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jeunes au travail</dc:title>
  <dc:creator>Martin Lasalle</dc:creator>
  <cp:lastModifiedBy>Martin Lasalle</cp:lastModifiedBy>
  <cp:revision>2</cp:revision>
  <dcterms:created xsi:type="dcterms:W3CDTF">2020-01-27T16:26:42Z</dcterms:created>
  <dcterms:modified xsi:type="dcterms:W3CDTF">2020-01-27T16:52:04Z</dcterms:modified>
</cp:coreProperties>
</file>