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332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702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31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288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80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052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842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378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784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66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236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B2972-0C6A-4968-9AB9-C1488D117DCD}" type="datetimeFigureOut">
              <a:rPr lang="fr-CA" smtClean="0"/>
              <a:t>2023-05-12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31C68-F433-4B50-86B8-64063910A5E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668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Mes 2 choix professions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78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Mon plan B: (nom de la profession)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(La profession) est mon deuxième choix parce que (3 raisons):</a:t>
            </a:r>
          </a:p>
          <a:p>
            <a:r>
              <a:rPr lang="fr-CA" dirty="0" smtClean="0"/>
              <a:t>1</a:t>
            </a:r>
          </a:p>
          <a:p>
            <a:r>
              <a:rPr lang="fr-CA" dirty="0" smtClean="0"/>
              <a:t>2</a:t>
            </a:r>
          </a:p>
          <a:p>
            <a:r>
              <a:rPr lang="fr-CA" dirty="0"/>
              <a:t>3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13340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Mon plan A: (nom de la profession)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(La profession) est mon deuxième choix parce que (3 raisons):</a:t>
            </a:r>
          </a:p>
          <a:p>
            <a:r>
              <a:rPr lang="fr-CA" dirty="0" smtClean="0"/>
              <a:t>1</a:t>
            </a:r>
          </a:p>
          <a:p>
            <a:r>
              <a:rPr lang="fr-CA" dirty="0" smtClean="0"/>
              <a:t>2</a:t>
            </a:r>
          </a:p>
          <a:p>
            <a:r>
              <a:rPr lang="fr-CA" dirty="0"/>
              <a:t>3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981292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Grand écran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Mes 2 choix professions</vt:lpstr>
      <vt:lpstr>Mon plan B: (nom de la profession)</vt:lpstr>
      <vt:lpstr>Mon plan A: (nom de la profession)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2 choix professions</dc:title>
  <dc:creator>Martin Lasalle</dc:creator>
  <cp:lastModifiedBy>Martin Lasalle</cp:lastModifiedBy>
  <cp:revision>1</cp:revision>
  <dcterms:created xsi:type="dcterms:W3CDTF">2023-05-12T13:11:28Z</dcterms:created>
  <dcterms:modified xsi:type="dcterms:W3CDTF">2023-05-12T13:12:54Z</dcterms:modified>
</cp:coreProperties>
</file>