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784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123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331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461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740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774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167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047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8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969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32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64E5D-5AF8-4EAC-8579-EC9EB14E77B6}" type="datetimeFigureOut">
              <a:rPr lang="fr-CA" smtClean="0"/>
              <a:t>2023-05-10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844C-2C17-4880-B163-33E65A4B92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520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495346"/>
            <a:ext cx="9144000" cy="2387600"/>
          </a:xfrm>
        </p:spPr>
        <p:txBody>
          <a:bodyPr/>
          <a:lstStyle/>
          <a:p>
            <a:r>
              <a:rPr lang="fr-CA" dirty="0" smtClean="0"/>
              <a:t>Mon code R.I.A.S.E.C et </a:t>
            </a:r>
            <a:r>
              <a:rPr lang="fr-CA" smtClean="0"/>
              <a:t>professions similaire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46591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Profession 2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797243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Statistique de placement (%)</a:t>
            </a:r>
          </a:p>
          <a:p>
            <a:r>
              <a:rPr lang="fr-CA" dirty="0" smtClean="0"/>
              <a:t>(</a:t>
            </a:r>
            <a:r>
              <a:rPr lang="fr-CA" dirty="0"/>
              <a:t>%</a:t>
            </a:r>
            <a:r>
              <a:rPr lang="fr-CA" dirty="0" smtClean="0"/>
              <a:t>)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Établissement d’enseignement le plus près</a:t>
            </a:r>
          </a:p>
          <a:p>
            <a:r>
              <a:rPr lang="fr-CA" dirty="0" smtClean="0"/>
              <a:t>(Réponse)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Salaire moyen par semaine (hebdomadaire)</a:t>
            </a:r>
          </a:p>
          <a:p>
            <a:r>
              <a:rPr lang="fr-CA" dirty="0" smtClean="0"/>
              <a:t>(Réponse)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511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Profession 3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797243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Statistique de placement (%)</a:t>
            </a:r>
          </a:p>
          <a:p>
            <a:r>
              <a:rPr lang="fr-CA" dirty="0" smtClean="0"/>
              <a:t>(</a:t>
            </a:r>
            <a:r>
              <a:rPr lang="fr-CA" dirty="0"/>
              <a:t>%</a:t>
            </a:r>
            <a:r>
              <a:rPr lang="fr-CA" dirty="0" smtClean="0"/>
              <a:t>)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Établissement d’enseignement le plus près</a:t>
            </a:r>
          </a:p>
          <a:p>
            <a:r>
              <a:rPr lang="fr-CA" dirty="0" smtClean="0"/>
              <a:t>(Réponse)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Salaire moyen par semaine (hebdomadaire)</a:t>
            </a:r>
          </a:p>
          <a:p>
            <a:r>
              <a:rPr lang="fr-CA" dirty="0" smtClean="0"/>
              <a:t>(Réponse)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682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Mon code R.I.A.S.E.C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213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Caractéristiques de mon code que je possède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0884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Profession similaire à mon code (3)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Profession 1</a:t>
            </a:r>
          </a:p>
          <a:p>
            <a:r>
              <a:rPr lang="fr-CA" dirty="0" smtClean="0"/>
              <a:t>Profession 2</a:t>
            </a:r>
          </a:p>
          <a:p>
            <a:r>
              <a:rPr lang="fr-CA" dirty="0" smtClean="0"/>
              <a:t>Profession 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8089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Profession 1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797243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Tâches:</a:t>
            </a:r>
          </a:p>
          <a:p>
            <a:r>
              <a:rPr lang="fr-CA" dirty="0" smtClean="0"/>
              <a:t>(Tâche 1)</a:t>
            </a:r>
          </a:p>
          <a:p>
            <a:r>
              <a:rPr lang="fr-CA" dirty="0" smtClean="0"/>
              <a:t>(Tâche 2)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Études:</a:t>
            </a:r>
          </a:p>
          <a:p>
            <a:r>
              <a:rPr lang="fr-CA" dirty="0" smtClean="0"/>
              <a:t>(Réponse étude)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Code R.I.A.S.E.C. de la profession</a:t>
            </a:r>
          </a:p>
          <a:p>
            <a:r>
              <a:rPr lang="fr-CA" dirty="0" smtClean="0"/>
              <a:t>(Réponse code RIASEC de la profession)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0504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Profession 2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797243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Tâches:</a:t>
            </a:r>
          </a:p>
          <a:p>
            <a:r>
              <a:rPr lang="fr-CA" dirty="0" smtClean="0"/>
              <a:t>(Tâche 1)</a:t>
            </a:r>
          </a:p>
          <a:p>
            <a:r>
              <a:rPr lang="fr-CA" dirty="0" smtClean="0"/>
              <a:t>(Tâche 2)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Études:</a:t>
            </a:r>
          </a:p>
          <a:p>
            <a:r>
              <a:rPr lang="fr-CA" dirty="0" smtClean="0"/>
              <a:t>(Réponse étude)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Code R.I.A.S.E.C. de la profession</a:t>
            </a:r>
          </a:p>
          <a:p>
            <a:r>
              <a:rPr lang="fr-CA" dirty="0" smtClean="0"/>
              <a:t>(Réponse code RIASEC de la profession)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9491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Profession 3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797243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Tâches:</a:t>
            </a:r>
          </a:p>
          <a:p>
            <a:r>
              <a:rPr lang="fr-CA" dirty="0" smtClean="0"/>
              <a:t>(Tâche 1)</a:t>
            </a:r>
          </a:p>
          <a:p>
            <a:r>
              <a:rPr lang="fr-CA" dirty="0" smtClean="0"/>
              <a:t>(Tâche 2)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Études:</a:t>
            </a:r>
          </a:p>
          <a:p>
            <a:r>
              <a:rPr lang="fr-CA" dirty="0" smtClean="0"/>
              <a:t>(Réponse étude)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Code R.I.A.S.E.C. de la profession</a:t>
            </a:r>
          </a:p>
          <a:p>
            <a:r>
              <a:rPr lang="fr-CA" dirty="0" smtClean="0"/>
              <a:t>(Réponse code RIASEC de la profession)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9553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647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3 </a:t>
            </a:r>
            <a:r>
              <a:rPr lang="fr-CA" b="1" dirty="0" smtClean="0"/>
              <a:t>professions</a:t>
            </a:r>
            <a:r>
              <a:rPr lang="fr-CA" dirty="0" smtClean="0"/>
              <a:t> </a:t>
            </a:r>
            <a:r>
              <a:rPr lang="fr-CA" dirty="0"/>
              <a:t>qui </a:t>
            </a:r>
            <a:r>
              <a:rPr lang="fr-CA"/>
              <a:t>sont </a:t>
            </a:r>
            <a:r>
              <a:rPr lang="fr-CA" smtClean="0"/>
              <a:t>intéressantes </a:t>
            </a:r>
            <a:r>
              <a:rPr lang="fr-CA" dirty="0"/>
              <a:t>au niveau des </a:t>
            </a:r>
            <a:r>
              <a:rPr lang="fr-CA" b="1" dirty="0"/>
              <a:t>statistiques de placement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909706"/>
            <a:ext cx="9144000" cy="3517220"/>
          </a:xfrm>
        </p:spPr>
        <p:txBody>
          <a:bodyPr/>
          <a:lstStyle/>
          <a:p>
            <a:r>
              <a:rPr lang="fr-CA" b="1" dirty="0" smtClean="0"/>
              <a:t>1 </a:t>
            </a:r>
            <a:r>
              <a:rPr lang="fr-CA" b="1" dirty="0"/>
              <a:t>profession</a:t>
            </a:r>
            <a:r>
              <a:rPr lang="fr-CA" b="1" dirty="0" smtClean="0"/>
              <a:t> qui demande un 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</a:rPr>
              <a:t>D.E.P</a:t>
            </a:r>
          </a:p>
          <a:p>
            <a:r>
              <a:rPr lang="fr-CA" b="1" dirty="0" smtClean="0"/>
              <a:t>1 </a:t>
            </a:r>
            <a:r>
              <a:rPr lang="fr-CA" b="1" dirty="0"/>
              <a:t>profession</a:t>
            </a:r>
            <a:r>
              <a:rPr lang="fr-CA" b="1" dirty="0" smtClean="0"/>
              <a:t> qui demande un 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</a:rPr>
              <a:t>D.E.C</a:t>
            </a:r>
          </a:p>
          <a:p>
            <a:r>
              <a:rPr lang="fr-CA" b="1" dirty="0" smtClean="0"/>
              <a:t>1 </a:t>
            </a:r>
            <a:r>
              <a:rPr lang="fr-CA" b="1" dirty="0"/>
              <a:t>profession</a:t>
            </a:r>
            <a:r>
              <a:rPr lang="fr-CA" b="1" dirty="0" smtClean="0"/>
              <a:t> qui demande un diplôme 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</a:rPr>
              <a:t>universitaire</a:t>
            </a:r>
          </a:p>
          <a:p>
            <a:r>
              <a:rPr lang="fr-CA" dirty="0" smtClean="0"/>
              <a:t>Pour ce faire, il </a:t>
            </a:r>
            <a:r>
              <a:rPr lang="fr-CA" dirty="0"/>
              <a:t>faut aller dans </a:t>
            </a:r>
            <a:r>
              <a:rPr lang="fr-CA" dirty="0" err="1"/>
              <a:t>dans</a:t>
            </a:r>
            <a:r>
              <a:rPr lang="fr-CA" dirty="0"/>
              <a:t> </a:t>
            </a:r>
            <a:r>
              <a:rPr lang="fr-CA" dirty="0" err="1"/>
              <a:t>reperes</a:t>
            </a:r>
            <a:r>
              <a:rPr lang="fr-CA" dirty="0"/>
              <a:t>, dans statistique de placement, liste rapide, et </a:t>
            </a:r>
            <a:r>
              <a:rPr lang="fr-CA" dirty="0" smtClean="0"/>
              <a:t>trouver les 3 </a:t>
            </a:r>
            <a:r>
              <a:rPr lang="fr-CA" b="1" dirty="0" smtClean="0"/>
              <a:t>professions</a:t>
            </a:r>
            <a:r>
              <a:rPr lang="fr-CA" dirty="0" smtClean="0"/>
              <a:t> avec </a:t>
            </a:r>
            <a:r>
              <a:rPr lang="fr-CA" dirty="0"/>
              <a:t>des bonnes statistiques de placement (</a:t>
            </a:r>
            <a:r>
              <a:rPr lang="fr-CA" b="1" dirty="0"/>
              <a:t>écrire le %).</a:t>
            </a:r>
            <a:r>
              <a:rPr lang="fr-CA" dirty="0"/>
              <a:t>  Écrire </a:t>
            </a:r>
            <a:r>
              <a:rPr lang="fr-CA" b="1" dirty="0"/>
              <a:t>l'établissement d'enseignement le plus près</a:t>
            </a:r>
            <a:r>
              <a:rPr lang="fr-CA" dirty="0"/>
              <a:t> et le </a:t>
            </a:r>
            <a:r>
              <a:rPr lang="fr-CA" b="1" dirty="0"/>
              <a:t>salaire moyen par semaine (hebdomadaire)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413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Profession 1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797243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Statistique de placement (%)</a:t>
            </a:r>
          </a:p>
          <a:p>
            <a:r>
              <a:rPr lang="fr-CA" dirty="0" smtClean="0"/>
              <a:t>(</a:t>
            </a:r>
            <a:r>
              <a:rPr lang="fr-CA" dirty="0"/>
              <a:t>%</a:t>
            </a:r>
            <a:r>
              <a:rPr lang="fr-CA" dirty="0" smtClean="0"/>
              <a:t>)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Établissement d’enseignement le plus près</a:t>
            </a:r>
          </a:p>
          <a:p>
            <a:r>
              <a:rPr lang="fr-CA" dirty="0" smtClean="0"/>
              <a:t>(Réponse)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Salaire moyen par semaine (hebdomadaire)</a:t>
            </a:r>
          </a:p>
          <a:p>
            <a:r>
              <a:rPr lang="fr-CA" dirty="0" smtClean="0"/>
              <a:t>(Réponse)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4233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282</Words>
  <Application>Microsoft Office PowerPoint</Application>
  <PresentationFormat>Grand écran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Mon code R.I.A.S.E.C et professions similaire</vt:lpstr>
      <vt:lpstr>Mon code R.I.A.S.E.C</vt:lpstr>
      <vt:lpstr>Caractéristiques de mon code que je possède</vt:lpstr>
      <vt:lpstr>Profession similaire à mon code (3)</vt:lpstr>
      <vt:lpstr>Profession 1</vt:lpstr>
      <vt:lpstr>Profession 2</vt:lpstr>
      <vt:lpstr>Profession 3</vt:lpstr>
      <vt:lpstr>3 professions qui sont intéressantes au niveau des statistiques de placement</vt:lpstr>
      <vt:lpstr>Profession 1</vt:lpstr>
      <vt:lpstr>Profession 2</vt:lpstr>
      <vt:lpstr>Profession 3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code R.I.A.S.E.C</dc:title>
  <dc:creator>Martin Lasalle</dc:creator>
  <cp:lastModifiedBy>Martin Lasalle</cp:lastModifiedBy>
  <cp:revision>6</cp:revision>
  <dcterms:created xsi:type="dcterms:W3CDTF">2023-05-08T17:02:37Z</dcterms:created>
  <dcterms:modified xsi:type="dcterms:W3CDTF">2023-05-10T19:31:56Z</dcterms:modified>
</cp:coreProperties>
</file>