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DB31-0F81-44B5-9BA0-6C519010BCC9}" type="datetimeFigureOut">
              <a:rPr lang="fr-CA" smtClean="0"/>
              <a:t>2023-05-04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D95A-FEC7-4195-815D-A2BDE6D202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09885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DB31-0F81-44B5-9BA0-6C519010BCC9}" type="datetimeFigureOut">
              <a:rPr lang="fr-CA" smtClean="0"/>
              <a:t>2023-05-04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D95A-FEC7-4195-815D-A2BDE6D202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25306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DB31-0F81-44B5-9BA0-6C519010BCC9}" type="datetimeFigureOut">
              <a:rPr lang="fr-CA" smtClean="0"/>
              <a:t>2023-05-04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D95A-FEC7-4195-815D-A2BDE6D202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50043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DB31-0F81-44B5-9BA0-6C519010BCC9}" type="datetimeFigureOut">
              <a:rPr lang="fr-CA" smtClean="0"/>
              <a:t>2023-05-04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D95A-FEC7-4195-815D-A2BDE6D202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087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DB31-0F81-44B5-9BA0-6C519010BCC9}" type="datetimeFigureOut">
              <a:rPr lang="fr-CA" smtClean="0"/>
              <a:t>2023-05-04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D95A-FEC7-4195-815D-A2BDE6D202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53053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DB31-0F81-44B5-9BA0-6C519010BCC9}" type="datetimeFigureOut">
              <a:rPr lang="fr-CA" smtClean="0"/>
              <a:t>2023-05-04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D95A-FEC7-4195-815D-A2BDE6D202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98027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DB31-0F81-44B5-9BA0-6C519010BCC9}" type="datetimeFigureOut">
              <a:rPr lang="fr-CA" smtClean="0"/>
              <a:t>2023-05-04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D95A-FEC7-4195-815D-A2BDE6D202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755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DB31-0F81-44B5-9BA0-6C519010BCC9}" type="datetimeFigureOut">
              <a:rPr lang="fr-CA" smtClean="0"/>
              <a:t>2023-05-04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D95A-FEC7-4195-815D-A2BDE6D202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90393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DB31-0F81-44B5-9BA0-6C519010BCC9}" type="datetimeFigureOut">
              <a:rPr lang="fr-CA" smtClean="0"/>
              <a:t>2023-05-04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D95A-FEC7-4195-815D-A2BDE6D202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10362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DB31-0F81-44B5-9BA0-6C519010BCC9}" type="datetimeFigureOut">
              <a:rPr lang="fr-CA" smtClean="0"/>
              <a:t>2023-05-04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D95A-FEC7-4195-815D-A2BDE6D202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51800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DB31-0F81-44B5-9BA0-6C519010BCC9}" type="datetimeFigureOut">
              <a:rPr lang="fr-CA" smtClean="0"/>
              <a:t>2023-05-04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D95A-FEC7-4195-815D-A2BDE6D202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37676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7DB31-0F81-44B5-9BA0-6C519010BCC9}" type="datetimeFigureOut">
              <a:rPr lang="fr-CA" smtClean="0"/>
              <a:t>2023-05-04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ED95A-FEC7-4195-815D-A2BDE6D202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66528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NOM DE L’AGENCE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Slogan </a:t>
            </a:r>
            <a:r>
              <a:rPr lang="fr-CA" smtClean="0"/>
              <a:t>de l’agence </a:t>
            </a:r>
            <a:r>
              <a:rPr lang="fr-CA" dirty="0" smtClean="0"/>
              <a:t>de voyage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390537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NOM DE L’AGENCE</vt:lpstr>
    </vt:vector>
  </TitlesOfParts>
  <Company>CS des Affluents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 DE L’AGENCE</dc:title>
  <dc:creator>Martin Lasalle</dc:creator>
  <cp:lastModifiedBy>Martin Lasalle</cp:lastModifiedBy>
  <cp:revision>1</cp:revision>
  <dcterms:created xsi:type="dcterms:W3CDTF">2023-05-04T17:05:16Z</dcterms:created>
  <dcterms:modified xsi:type="dcterms:W3CDTF">2023-05-04T17:05:46Z</dcterms:modified>
</cp:coreProperties>
</file>