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AC06-B9A6-4A28-AF29-7A27F0DBE54B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D3A9-D96F-401B-BEEB-0317F38A5A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064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AC06-B9A6-4A28-AF29-7A27F0DBE54B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D3A9-D96F-401B-BEEB-0317F38A5A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218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AC06-B9A6-4A28-AF29-7A27F0DBE54B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D3A9-D96F-401B-BEEB-0317F38A5A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265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AC06-B9A6-4A28-AF29-7A27F0DBE54B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D3A9-D96F-401B-BEEB-0317F38A5A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949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AC06-B9A6-4A28-AF29-7A27F0DBE54B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D3A9-D96F-401B-BEEB-0317F38A5A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415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AC06-B9A6-4A28-AF29-7A27F0DBE54B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D3A9-D96F-401B-BEEB-0317F38A5A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446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AC06-B9A6-4A28-AF29-7A27F0DBE54B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D3A9-D96F-401B-BEEB-0317F38A5A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605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AC06-B9A6-4A28-AF29-7A27F0DBE54B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D3A9-D96F-401B-BEEB-0317F38A5A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303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AC06-B9A6-4A28-AF29-7A27F0DBE54B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D3A9-D96F-401B-BEEB-0317F38A5A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827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AC06-B9A6-4A28-AF29-7A27F0DBE54B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D3A9-D96F-401B-BEEB-0317F38A5A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593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AC06-B9A6-4A28-AF29-7A27F0DBE54B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D3A9-D96F-401B-BEEB-0317F38A5A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583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5AC06-B9A6-4A28-AF29-7A27F0DBE54B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DD3A9-D96F-401B-BEEB-0317F38A5AC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642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La carte de crédit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smtClean="0"/>
              <a:t>par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329791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La carte de crédit</vt:lpstr>
    </vt:vector>
  </TitlesOfParts>
  <Company>CS des Affluents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carte de crédit</dc:title>
  <dc:creator>Martin Lasalle</dc:creator>
  <cp:lastModifiedBy>Martin Lasalle</cp:lastModifiedBy>
  <cp:revision>1</cp:revision>
  <dcterms:created xsi:type="dcterms:W3CDTF">2023-05-08T17:39:38Z</dcterms:created>
  <dcterms:modified xsi:type="dcterms:W3CDTF">2023-05-08T17:39:47Z</dcterms:modified>
</cp:coreProperties>
</file>