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CA3E-FE5B-406E-AEDC-F24AFB8E0B84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E2E5-92FB-402D-B5E0-31C43FD39C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2188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CA3E-FE5B-406E-AEDC-F24AFB8E0B84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E2E5-92FB-402D-B5E0-31C43FD39C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343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CA3E-FE5B-406E-AEDC-F24AFB8E0B84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E2E5-92FB-402D-B5E0-31C43FD39C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264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CA3E-FE5B-406E-AEDC-F24AFB8E0B84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E2E5-92FB-402D-B5E0-31C43FD39C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879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CA3E-FE5B-406E-AEDC-F24AFB8E0B84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E2E5-92FB-402D-B5E0-31C43FD39C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874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CA3E-FE5B-406E-AEDC-F24AFB8E0B84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E2E5-92FB-402D-B5E0-31C43FD39C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172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CA3E-FE5B-406E-AEDC-F24AFB8E0B84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E2E5-92FB-402D-B5E0-31C43FD39C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5935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CA3E-FE5B-406E-AEDC-F24AFB8E0B84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E2E5-92FB-402D-B5E0-31C43FD39C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857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CA3E-FE5B-406E-AEDC-F24AFB8E0B84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E2E5-92FB-402D-B5E0-31C43FD39C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597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CA3E-FE5B-406E-AEDC-F24AFB8E0B84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E2E5-92FB-402D-B5E0-31C43FD39C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299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CA3E-FE5B-406E-AEDC-F24AFB8E0B84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E2E5-92FB-402D-B5E0-31C43FD39C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386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DCA3E-FE5B-406E-AEDC-F24AFB8E0B84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8E2E5-92FB-402D-B5E0-31C43FD39C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557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97943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CS des Affluents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Martin Lasalle</dc:creator>
  <cp:lastModifiedBy>Martin Lasalle</cp:lastModifiedBy>
  <cp:revision>1</cp:revision>
  <dcterms:created xsi:type="dcterms:W3CDTF">2023-05-08T17:37:35Z</dcterms:created>
  <dcterms:modified xsi:type="dcterms:W3CDTF">2023-05-08T17:37:53Z</dcterms:modified>
</cp:coreProperties>
</file>