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075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63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841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396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4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792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063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674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35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37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487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CD96-2A97-49DD-9DE2-3FBB52B3088E}" type="datetimeFigureOut">
              <a:rPr lang="fr-CA" smtClean="0"/>
              <a:t>2023-05-08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3FAAF-2D18-41BA-A1AC-EF34343676D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488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C.N.E.S.S.T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smtClean="0"/>
              <a:t>Par: 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7303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C.N.E.S.S.T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C.N.E.S.S.T</dc:title>
  <dc:creator>Martin Lasalle</dc:creator>
  <cp:lastModifiedBy>Martin Lasalle</cp:lastModifiedBy>
  <cp:revision>1</cp:revision>
  <dcterms:created xsi:type="dcterms:W3CDTF">2023-05-08T17:34:21Z</dcterms:created>
  <dcterms:modified xsi:type="dcterms:W3CDTF">2023-05-08T17:34:40Z</dcterms:modified>
</cp:coreProperties>
</file>