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32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694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186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1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445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268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697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428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070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871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798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5065-F47D-4FEC-8B21-BC934B83E6E0}" type="datetimeFigureOut">
              <a:rPr lang="fr-CA" smtClean="0"/>
              <a:t>2023-05-04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E5D51-8252-40F7-8743-5C5FA51DB96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854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4980" y="1497199"/>
            <a:ext cx="6600451" cy="91439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CA" altLang="fr-FR" dirty="0" smtClean="0"/>
              <a:t>Moi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4980" y="3501334"/>
            <a:ext cx="6600451" cy="2258639"/>
          </a:xfrm>
        </p:spPr>
        <p:txBody>
          <a:bodyPr>
            <a:normAutofit/>
          </a:bodyPr>
          <a:lstStyle/>
          <a:p>
            <a:pPr eaLnBrk="1" hangingPunct="1"/>
            <a:r>
              <a:rPr lang="fr-CA" altLang="fr-FR" sz="2600" dirty="0" smtClean="0"/>
              <a:t>Par</a:t>
            </a:r>
            <a:endParaRPr lang="fr-CA" altLang="fr-FR" sz="2600" dirty="0"/>
          </a:p>
        </p:txBody>
      </p:sp>
    </p:spTree>
    <p:extLst>
      <p:ext uri="{BB962C8B-B14F-4D97-AF65-F5344CB8AC3E}">
        <p14:creationId xmlns:p14="http://schemas.microsoft.com/office/powerpoint/2010/main" val="18985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dirty="0" smtClean="0"/>
              <a:t>Valeurs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9720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Intérêts (ce que j’aime)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A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620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smtClean="0"/>
              <a:t>Aptitudes </a:t>
            </a:r>
            <a:r>
              <a:rPr lang="fr-CA" altLang="fr-FR" sz="3600"/>
              <a:t>(je suis bon dans…)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A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3318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altLang="fr-FR" dirty="0" smtClean="0"/>
              <a:t>Qualités</a:t>
            </a:r>
            <a:endParaRPr lang="fr-CA" altLang="fr-FR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A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2798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Dans 15 ans au niveau professionnel…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6460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Dans 15 ans au niveau personnel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54626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Moi</vt:lpstr>
      <vt:lpstr>Valeurs</vt:lpstr>
      <vt:lpstr>Intérêts (ce que j’aime)</vt:lpstr>
      <vt:lpstr>Aptitudes (je suis bon dans…)</vt:lpstr>
      <vt:lpstr>Qualités</vt:lpstr>
      <vt:lpstr>Dans 15 ans au niveau professionnel…</vt:lpstr>
      <vt:lpstr>Dans 15 ans au niveau personnel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</dc:title>
  <dc:creator>Martin Lasalle</dc:creator>
  <cp:lastModifiedBy>Martin Lasalle</cp:lastModifiedBy>
  <cp:revision>1</cp:revision>
  <dcterms:created xsi:type="dcterms:W3CDTF">2023-05-04T17:03:06Z</dcterms:created>
  <dcterms:modified xsi:type="dcterms:W3CDTF">2023-05-04T17:03:35Z</dcterms:modified>
</cp:coreProperties>
</file>